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3"/>
  </p:sldMasterIdLst>
  <p:sldIdLst>
    <p:sldId id="260" r:id="rId4"/>
  </p:sldIdLst>
  <p:sldSz cx="28800425" cy="43200638"/>
  <p:notesSz cx="6858000" cy="9144000"/>
  <p:defaultTextStyle>
    <a:defPPr>
      <a:defRPr lang="en-US"/>
    </a:defPPr>
    <a:lvl1pPr marL="0" algn="l" defTabSz="2304014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1pPr>
    <a:lvl2pPr marL="1152007" algn="l" defTabSz="2304014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2pPr>
    <a:lvl3pPr marL="2304014" algn="l" defTabSz="2304014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3pPr>
    <a:lvl4pPr marL="3456021" algn="l" defTabSz="2304014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4pPr>
    <a:lvl5pPr marL="4608027" algn="l" defTabSz="2304014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5pPr>
    <a:lvl6pPr marL="5760034" algn="l" defTabSz="2304014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6pPr>
    <a:lvl7pPr marL="6912041" algn="l" defTabSz="2304014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7pPr>
    <a:lvl8pPr marL="8064048" algn="l" defTabSz="2304014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8pPr>
    <a:lvl9pPr marL="9216055" algn="l" defTabSz="2304014" rtl="0" eaLnBrk="1" latinLnBrk="0" hangingPunct="1">
      <a:defRPr sz="453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 userDrawn="1">
          <p15:clr>
            <a:srgbClr val="A4A3A4"/>
          </p15:clr>
        </p15:guide>
        <p15:guide id="2" pos="4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6FF027-D415-4AE0-83FF-436093DC8387}" v="1" dt="2024-11-17T19:34:01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2" autoAdjust="0"/>
  </p:normalViewPr>
  <p:slideViewPr>
    <p:cSldViewPr>
      <p:cViewPr>
        <p:scale>
          <a:sx n="28" d="100"/>
          <a:sy n="28" d="100"/>
        </p:scale>
        <p:origin x="1315" y="14"/>
      </p:cViewPr>
      <p:guideLst>
        <p:guide orient="horz" pos="9071"/>
        <p:guide pos="4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adna Łada-Maśko" userId="4f5e1a86-116d-4e00-8b1c-746c85021fbb" providerId="ADAL" clId="{DB6FF027-D415-4AE0-83FF-436093DC8387}"/>
    <pc:docChg chg="custSel delSld modSld">
      <pc:chgData name="Ariadna Łada-Maśko" userId="4f5e1a86-116d-4e00-8b1c-746c85021fbb" providerId="ADAL" clId="{DB6FF027-D415-4AE0-83FF-436093DC8387}" dt="2024-11-17T19:34:02.974" v="2" actId="478"/>
      <pc:docMkLst>
        <pc:docMk/>
      </pc:docMkLst>
      <pc:sldChg chg="addSp delSp modSp mod">
        <pc:chgData name="Ariadna Łada-Maśko" userId="4f5e1a86-116d-4e00-8b1c-746c85021fbb" providerId="ADAL" clId="{DB6FF027-D415-4AE0-83FF-436093DC8387}" dt="2024-11-17T19:34:02.974" v="2" actId="478"/>
        <pc:sldMkLst>
          <pc:docMk/>
          <pc:sldMk cId="2065115687" sldId="260"/>
        </pc:sldMkLst>
        <pc:spChg chg="add del mod">
          <ac:chgData name="Ariadna Łada-Maśko" userId="4f5e1a86-116d-4e00-8b1c-746c85021fbb" providerId="ADAL" clId="{DB6FF027-D415-4AE0-83FF-436093DC8387}" dt="2024-11-17T19:34:02.974" v="2" actId="478"/>
          <ac:spMkLst>
            <pc:docMk/>
            <pc:sldMk cId="2065115687" sldId="260"/>
            <ac:spMk id="2" creationId="{9604F635-49CF-524F-C104-FC2C43CA1D8B}"/>
          </ac:spMkLst>
        </pc:spChg>
      </pc:sldChg>
      <pc:sldChg chg="del">
        <pc:chgData name="Ariadna Łada-Maśko" userId="4f5e1a86-116d-4e00-8b1c-746c85021fbb" providerId="ADAL" clId="{DB6FF027-D415-4AE0-83FF-436093DC8387}" dt="2024-11-17T19:32:40.772" v="0" actId="47"/>
        <pc:sldMkLst>
          <pc:docMk/>
          <pc:sldMk cId="860968464" sldId="261"/>
        </pc:sldMkLst>
      </pc:sldChg>
      <pc:sldChg chg="del">
        <pc:chgData name="Ariadna Łada-Maśko" userId="4f5e1a86-116d-4e00-8b1c-746c85021fbb" providerId="ADAL" clId="{DB6FF027-D415-4AE0-83FF-436093DC8387}" dt="2024-11-17T19:32:40.772" v="0" actId="47"/>
        <pc:sldMkLst>
          <pc:docMk/>
          <pc:sldMk cId="2545643987" sldId="262"/>
        </pc:sldMkLst>
      </pc:sldChg>
      <pc:sldChg chg="del">
        <pc:chgData name="Ariadna Łada-Maśko" userId="4f5e1a86-116d-4e00-8b1c-746c85021fbb" providerId="ADAL" clId="{DB6FF027-D415-4AE0-83FF-436093DC8387}" dt="2024-11-17T19:32:40.772" v="0" actId="47"/>
        <pc:sldMkLst>
          <pc:docMk/>
          <pc:sldMk cId="394747863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8946801"/>
            <a:ext cx="12240181" cy="61734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032" y="16320241"/>
            <a:ext cx="10080149" cy="73601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9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39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5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79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9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1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3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59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40154" y="1153355"/>
            <a:ext cx="3240048" cy="245736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11" y="1153355"/>
            <a:ext cx="9480140" cy="24573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517" y="18506942"/>
            <a:ext cx="12240181" cy="5720084"/>
          </a:xfrm>
        </p:spPr>
        <p:txBody>
          <a:bodyPr anchor="t"/>
          <a:lstStyle>
            <a:lvl1pPr algn="l">
              <a:defRPr sz="62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517" y="12206851"/>
            <a:ext cx="12240181" cy="6300091"/>
          </a:xfrm>
        </p:spPr>
        <p:txBody>
          <a:bodyPr anchor="b"/>
          <a:lstStyle>
            <a:lvl1pPr marL="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1pPr>
            <a:lvl2pPr marL="719999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11" y="6720102"/>
            <a:ext cx="6360094" cy="19006949"/>
          </a:xfrm>
        </p:spPr>
        <p:txBody>
          <a:bodyPr/>
          <a:lstStyle>
            <a:lvl1pPr>
              <a:defRPr sz="4409"/>
            </a:lvl1pPr>
            <a:lvl2pPr>
              <a:defRPr sz="3780"/>
            </a:lvl2pPr>
            <a:lvl3pPr>
              <a:defRPr sz="3150"/>
            </a:lvl3pPr>
            <a:lvl4pPr>
              <a:defRPr sz="2835"/>
            </a:lvl4pPr>
            <a:lvl5pPr>
              <a:defRPr sz="2835"/>
            </a:lvl5pPr>
            <a:lvl6pPr>
              <a:defRPr sz="2835"/>
            </a:lvl6pPr>
            <a:lvl7pPr>
              <a:defRPr sz="2835"/>
            </a:lvl7pPr>
            <a:lvl8pPr>
              <a:defRPr sz="2835"/>
            </a:lvl8pPr>
            <a:lvl9pPr>
              <a:defRPr sz="28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0108" y="6720102"/>
            <a:ext cx="6360094" cy="19006949"/>
          </a:xfrm>
        </p:spPr>
        <p:txBody>
          <a:bodyPr/>
          <a:lstStyle>
            <a:lvl1pPr>
              <a:defRPr sz="4409"/>
            </a:lvl1pPr>
            <a:lvl2pPr>
              <a:defRPr sz="3780"/>
            </a:lvl2pPr>
            <a:lvl3pPr>
              <a:defRPr sz="3150"/>
            </a:lvl3pPr>
            <a:lvl4pPr>
              <a:defRPr sz="2835"/>
            </a:lvl4pPr>
            <a:lvl5pPr>
              <a:defRPr sz="2835"/>
            </a:lvl5pPr>
            <a:lvl6pPr>
              <a:defRPr sz="2835"/>
            </a:lvl6pPr>
            <a:lvl7pPr>
              <a:defRPr sz="2835"/>
            </a:lvl7pPr>
            <a:lvl8pPr>
              <a:defRPr sz="2835"/>
            </a:lvl8pPr>
            <a:lvl9pPr>
              <a:defRPr sz="28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10" y="6446764"/>
            <a:ext cx="6362595" cy="2686704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10" y="9133468"/>
            <a:ext cx="6362595" cy="16593580"/>
          </a:xfrm>
        </p:spPr>
        <p:txBody>
          <a:bodyPr/>
          <a:lstStyle>
            <a:lvl1pPr>
              <a:defRPr sz="3780"/>
            </a:lvl1pPr>
            <a:lvl2pPr>
              <a:defRPr sz="3150"/>
            </a:lvl2pPr>
            <a:lvl3pPr>
              <a:defRPr sz="2835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5109" y="6446764"/>
            <a:ext cx="6365094" cy="2686704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5109" y="9133468"/>
            <a:ext cx="6365094" cy="16593580"/>
          </a:xfrm>
        </p:spPr>
        <p:txBody>
          <a:bodyPr/>
          <a:lstStyle>
            <a:lvl1pPr>
              <a:defRPr sz="3780"/>
            </a:lvl1pPr>
            <a:lvl2pPr>
              <a:defRPr sz="3150"/>
            </a:lvl2pPr>
            <a:lvl3pPr>
              <a:defRPr sz="2835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11" y="1146684"/>
            <a:ext cx="4737571" cy="4880072"/>
          </a:xfrm>
        </p:spPr>
        <p:txBody>
          <a:bodyPr anchor="b"/>
          <a:lstStyle>
            <a:lvl1pPr algn="l">
              <a:defRPr sz="31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083" y="1146686"/>
            <a:ext cx="8050119" cy="24580365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11" y="6026758"/>
            <a:ext cx="4737571" cy="19700293"/>
          </a:xfrm>
        </p:spPr>
        <p:txBody>
          <a:bodyPr/>
          <a:lstStyle>
            <a:lvl1pPr marL="0" indent="0">
              <a:buNone/>
              <a:defRPr sz="2205"/>
            </a:lvl1pPr>
            <a:lvl2pPr marL="719999" indent="0">
              <a:buNone/>
              <a:defRPr sz="1890"/>
            </a:lvl2pPr>
            <a:lvl3pPr marL="1439997" indent="0">
              <a:buNone/>
              <a:defRPr sz="1575"/>
            </a:lvl3pPr>
            <a:lvl4pPr marL="2159996" indent="0">
              <a:buNone/>
              <a:defRPr sz="1417"/>
            </a:lvl4pPr>
            <a:lvl5pPr marL="2879994" indent="0">
              <a:buNone/>
              <a:defRPr sz="1417"/>
            </a:lvl5pPr>
            <a:lvl6pPr marL="3599993" indent="0">
              <a:buNone/>
              <a:defRPr sz="1417"/>
            </a:lvl6pPr>
            <a:lvl7pPr marL="4319991" indent="0">
              <a:buNone/>
              <a:defRPr sz="1417"/>
            </a:lvl7pPr>
            <a:lvl8pPr marL="5039990" indent="0">
              <a:buNone/>
              <a:defRPr sz="1417"/>
            </a:lvl8pPr>
            <a:lvl9pPr marL="5759988" indent="0">
              <a:buNone/>
              <a:defRPr sz="14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542" y="20160298"/>
            <a:ext cx="8640128" cy="2380037"/>
          </a:xfrm>
        </p:spPr>
        <p:txBody>
          <a:bodyPr anchor="b"/>
          <a:lstStyle>
            <a:lvl1pPr algn="l">
              <a:defRPr sz="31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542" y="2573371"/>
            <a:ext cx="8640128" cy="17280255"/>
          </a:xfrm>
        </p:spPr>
        <p:txBody>
          <a:bodyPr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542" y="22540335"/>
            <a:ext cx="8640128" cy="3380048"/>
          </a:xfrm>
        </p:spPr>
        <p:txBody>
          <a:bodyPr/>
          <a:lstStyle>
            <a:lvl1pPr marL="0" indent="0">
              <a:buNone/>
              <a:defRPr sz="2205"/>
            </a:lvl1pPr>
            <a:lvl2pPr marL="719999" indent="0">
              <a:buNone/>
              <a:defRPr sz="1890"/>
            </a:lvl2pPr>
            <a:lvl3pPr marL="1439997" indent="0">
              <a:buNone/>
              <a:defRPr sz="1575"/>
            </a:lvl3pPr>
            <a:lvl4pPr marL="2159996" indent="0">
              <a:buNone/>
              <a:defRPr sz="1417"/>
            </a:lvl4pPr>
            <a:lvl5pPr marL="2879994" indent="0">
              <a:buNone/>
              <a:defRPr sz="1417"/>
            </a:lvl5pPr>
            <a:lvl6pPr marL="3599993" indent="0">
              <a:buNone/>
              <a:defRPr sz="1417"/>
            </a:lvl6pPr>
            <a:lvl7pPr marL="4319991" indent="0">
              <a:buNone/>
              <a:defRPr sz="1417"/>
            </a:lvl7pPr>
            <a:lvl8pPr marL="5039990" indent="0">
              <a:buNone/>
              <a:defRPr sz="1417"/>
            </a:lvl8pPr>
            <a:lvl9pPr marL="5759988" indent="0">
              <a:buNone/>
              <a:defRPr sz="14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11" y="1153352"/>
            <a:ext cx="12960191" cy="4800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11" y="6720102"/>
            <a:ext cx="12960191" cy="19006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10" y="26693730"/>
            <a:ext cx="3360050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20073" y="26693730"/>
            <a:ext cx="4560067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20152" y="26693730"/>
            <a:ext cx="3360050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39997" rtl="0" eaLnBrk="1" latinLnBrk="0" hangingPunct="1"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1439997" rtl="0" eaLnBrk="1" latinLnBrk="0" hangingPunct="1">
        <a:spcBef>
          <a:spcPct val="20000"/>
        </a:spcBef>
        <a:buFont typeface="Arial" pitchFamily="34" charset="0"/>
        <a:buChar char="•"/>
        <a:defRPr sz="5039" kern="1200">
          <a:solidFill>
            <a:schemeClr val="tx1"/>
          </a:solidFill>
          <a:latin typeface="+mn-lt"/>
          <a:ea typeface="+mn-ea"/>
          <a:cs typeface="+mn-cs"/>
        </a:defRPr>
      </a:lvl1pPr>
      <a:lvl2pPr marL="1169998" indent="-449999" algn="l" defTabSz="1439997" rtl="0" eaLnBrk="1" latinLnBrk="0" hangingPunct="1">
        <a:spcBef>
          <a:spcPct val="20000"/>
        </a:spcBef>
        <a:buFont typeface="Arial" pitchFamily="34" charset="0"/>
        <a:buChar char="–"/>
        <a:defRPr sz="4409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spcBef>
          <a:spcPct val="20000"/>
        </a:spcBef>
        <a:buFont typeface="Arial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spcBef>
          <a:spcPct val="20000"/>
        </a:spcBef>
        <a:buFont typeface="Arial" pitchFamily="34" charset="0"/>
        <a:buChar char="–"/>
        <a:defRPr sz="3150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spcBef>
          <a:spcPct val="20000"/>
        </a:spcBef>
        <a:buFont typeface="Arial" pitchFamily="34" charset="0"/>
        <a:buChar char="»"/>
        <a:defRPr sz="3150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spcBef>
          <a:spcPct val="20000"/>
        </a:spcBef>
        <a:buFont typeface="Arial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spcBef>
          <a:spcPct val="20000"/>
        </a:spcBef>
        <a:buFont typeface="Arial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spcBef>
          <a:spcPct val="20000"/>
        </a:spcBef>
        <a:buFont typeface="Arial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spcBef>
          <a:spcPct val="20000"/>
        </a:spcBef>
        <a:buFont typeface="Arial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115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FCBB00AFF7643A00BFBA160FAA141" ma:contentTypeVersion="12" ma:contentTypeDescription="Utwórz nowy dokument." ma:contentTypeScope="" ma:versionID="588f2e5da5275025fa10bb34203b7072">
  <xsd:schema xmlns:xsd="http://www.w3.org/2001/XMLSchema" xmlns:xs="http://www.w3.org/2001/XMLSchema" xmlns:p="http://schemas.microsoft.com/office/2006/metadata/properties" xmlns:ns2="b462809b-3589-4ed9-92d4-403c299f6750" xmlns:ns3="9070fdbb-8913-4853-b5e7-a5431da71930" targetNamespace="http://schemas.microsoft.com/office/2006/metadata/properties" ma:root="true" ma:fieldsID="dffe2e994daa0c74c35422b4c8e6624b" ns2:_="" ns3:_="">
    <xsd:import namespace="b462809b-3589-4ed9-92d4-403c299f6750"/>
    <xsd:import namespace="9070fdbb-8913-4853-b5e7-a5431da719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2809b-3589-4ed9-92d4-403c299f6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8cf9ebe3-3b60-40ff-bbbd-595d8a739f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70fdbb-8913-4853-b5e7-a5431da7193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68c455b0-164b-45c7-8c34-e600b321ca75}" ma:internalName="TaxCatchAll" ma:showField="CatchAllData" ma:web="9070fdbb-8913-4853-b5e7-a5431da719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710A97-F1F8-4890-8501-C5FA3FC8F8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B459EA-AFFA-48BA-9F55-94C2396225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2809b-3589-4ed9-92d4-403c299f6750"/>
    <ds:schemaRef ds:uri="9070fdbb-8913-4853-b5e7-a5431da719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Office PowerPoint</Application>
  <PresentationFormat>Niestandardowy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</dc:title>
  <dc:creator>Marek</dc:creator>
  <cp:lastModifiedBy>Ariadna Łada-Maśko</cp:lastModifiedBy>
  <cp:revision>6</cp:revision>
  <dcterms:created xsi:type="dcterms:W3CDTF">2006-08-16T00:00:00Z</dcterms:created>
  <dcterms:modified xsi:type="dcterms:W3CDTF">2024-11-17T19:34:05Z</dcterms:modified>
  <dc:identifier>DAFoRvAHkiA</dc:identifier>
</cp:coreProperties>
</file>