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3"/>
  </p:sldMasterIdLst>
  <p:notesMasterIdLst>
    <p:notesMasterId r:id="rId6"/>
  </p:notesMasterIdLst>
  <p:sldIdLst>
    <p:sldId id="262" r:id="rId4"/>
    <p:sldId id="264" r:id="rId5"/>
  </p:sldIdLst>
  <p:sldSz cx="18288000" cy="10287000"/>
  <p:notesSz cx="6858000" cy="9144000"/>
  <p:embeddedFontLst>
    <p:embeddedFont>
      <p:font typeface="Barlow" panose="00000500000000000000" pitchFamily="2" charset="-18"/>
      <p:regular r:id="rId7"/>
      <p:bold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font" Target="fonts/font3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adna Łada-Maśko" userId="4f5e1a86-116d-4e00-8b1c-746c85021fbb" providerId="ADAL" clId="{B25343D0-0208-4A00-AE43-64E44D137BDE}"/>
    <pc:docChg chg="delSld">
      <pc:chgData name="Ariadna Łada-Maśko" userId="4f5e1a86-116d-4e00-8b1c-746c85021fbb" providerId="ADAL" clId="{B25343D0-0208-4A00-AE43-64E44D137BDE}" dt="2024-11-17T19:35:04.515" v="1" actId="47"/>
      <pc:docMkLst>
        <pc:docMk/>
      </pc:docMkLst>
      <pc:sldChg chg="del">
        <pc:chgData name="Ariadna Łada-Maśko" userId="4f5e1a86-116d-4e00-8b1c-746c85021fbb" providerId="ADAL" clId="{B25343D0-0208-4A00-AE43-64E44D137BDE}" dt="2024-11-17T19:35:01.279" v="0" actId="47"/>
        <pc:sldMkLst>
          <pc:docMk/>
          <pc:sldMk cId="2160351132" sldId="261"/>
        </pc:sldMkLst>
      </pc:sldChg>
      <pc:sldChg chg="del">
        <pc:chgData name="Ariadna Łada-Maśko" userId="4f5e1a86-116d-4e00-8b1c-746c85021fbb" providerId="ADAL" clId="{B25343D0-0208-4A00-AE43-64E44D137BDE}" dt="2024-11-17T19:35:04.515" v="1" actId="47"/>
        <pc:sldMkLst>
          <pc:docMk/>
          <pc:sldMk cId="2262379620" sldId="263"/>
        </pc:sldMkLst>
      </pc:sldChg>
      <pc:sldChg chg="del">
        <pc:chgData name="Ariadna Łada-Maśko" userId="4f5e1a86-116d-4e00-8b1c-746c85021fbb" providerId="ADAL" clId="{B25343D0-0208-4A00-AE43-64E44D137BDE}" dt="2024-11-17T19:35:04.515" v="1" actId="47"/>
        <pc:sldMkLst>
          <pc:docMk/>
          <pc:sldMk cId="1553654990" sldId="265"/>
        </pc:sldMkLst>
      </pc:sldChg>
      <pc:sldChg chg="del">
        <pc:chgData name="Ariadna Łada-Maśko" userId="4f5e1a86-116d-4e00-8b1c-746c85021fbb" providerId="ADAL" clId="{B25343D0-0208-4A00-AE43-64E44D137BDE}" dt="2024-11-17T19:35:04.515" v="1" actId="47"/>
        <pc:sldMkLst>
          <pc:docMk/>
          <pc:sldMk cId="618353129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B68C9-0E5B-4871-AD18-81AB925A4D28}" type="datetimeFigureOut">
              <a:rPr lang="pl-PL" smtClean="0"/>
              <a:t>17.11.2024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95D5A-AE6F-4F63-8682-E51AAF6F58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371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D9D71C6-E3CD-C441-A5E6-614D95FA488D}"/>
              </a:ext>
            </a:extLst>
          </p:cNvPr>
          <p:cNvSpPr txBox="1"/>
          <p:nvPr/>
        </p:nvSpPr>
        <p:spPr>
          <a:xfrm>
            <a:off x="494122" y="4110827"/>
            <a:ext cx="1104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dirty="0">
                <a:solidFill>
                  <a:schemeClr val="bg1"/>
                </a:solidFill>
                <a:latin typeface="Barlow" panose="00000500000000000000" pitchFamily="50" charset="-18"/>
              </a:rPr>
              <a:t>Kliknij aby dodać tytuł </a:t>
            </a:r>
            <a:r>
              <a:rPr lang="pl-PL" sz="8000" dirty="0">
                <a:solidFill>
                  <a:schemeClr val="bg1"/>
                </a:solidFill>
                <a:latin typeface="Barlow" panose="00000500000000000000" pitchFamily="50" charset="-18"/>
                <a:cs typeface="Arial" panose="020B0604020202020204" pitchFamily="34" charset="0"/>
              </a:rPr>
              <a:t>prezentacji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670BCDC-04D0-F31F-41D1-75448E3759CC}"/>
              </a:ext>
            </a:extLst>
          </p:cNvPr>
          <p:cNvSpPr txBox="1"/>
          <p:nvPr/>
        </p:nvSpPr>
        <p:spPr>
          <a:xfrm>
            <a:off x="395280" y="6856622"/>
            <a:ext cx="1104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>
                <a:solidFill>
                  <a:schemeClr val="bg1"/>
                </a:solidFill>
                <a:latin typeface="Barlow" panose="00000500000000000000" pitchFamily="50" charset="-18"/>
              </a:rPr>
              <a:t>Kliknij aby dodać autorów</a:t>
            </a:r>
            <a:endParaRPr lang="pl-PL" sz="4000" dirty="0">
              <a:solidFill>
                <a:schemeClr val="bg1"/>
              </a:solidFill>
              <a:latin typeface="Barlow" panose="00000500000000000000" pitchFamily="50" charset="-1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15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86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FCBB00AFF7643A00BFBA160FAA141" ma:contentTypeVersion="12" ma:contentTypeDescription="Utwórz nowy dokument." ma:contentTypeScope="" ma:versionID="588f2e5da5275025fa10bb34203b7072">
  <xsd:schema xmlns:xsd="http://www.w3.org/2001/XMLSchema" xmlns:xs="http://www.w3.org/2001/XMLSchema" xmlns:p="http://schemas.microsoft.com/office/2006/metadata/properties" xmlns:ns2="b462809b-3589-4ed9-92d4-403c299f6750" xmlns:ns3="9070fdbb-8913-4853-b5e7-a5431da71930" targetNamespace="http://schemas.microsoft.com/office/2006/metadata/properties" ma:root="true" ma:fieldsID="dffe2e994daa0c74c35422b4c8e6624b" ns2:_="" ns3:_="">
    <xsd:import namespace="b462809b-3589-4ed9-92d4-403c299f6750"/>
    <xsd:import namespace="9070fdbb-8913-4853-b5e7-a5431da719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2809b-3589-4ed9-92d4-403c299f6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8cf9ebe3-3b60-40ff-bbbd-595d8a739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0fdbb-8913-4853-b5e7-a5431da719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8c455b0-164b-45c7-8c34-e600b321ca75}" ma:internalName="TaxCatchAll" ma:showField="CatchAllData" ma:web="9070fdbb-8913-4853-b5e7-a5431da719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03ED95-1077-4D7B-9596-2CBD5E0F45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2809b-3589-4ed9-92d4-403c299f6750"/>
    <ds:schemaRef ds:uri="9070fdbb-8913-4853-b5e7-a5431da719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DF1E79-D289-464D-9A43-A31BA7B73F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9</Words>
  <Application>Microsoft Office PowerPoint</Application>
  <PresentationFormat>Niestandardowy</PresentationFormat>
  <Paragraphs>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Barlow</vt:lpstr>
      <vt:lpstr>Calibri</vt:lpstr>
      <vt:lpstr>Arial</vt:lpstr>
      <vt:lpstr>Aptos</vt:lpstr>
      <vt:lpstr>Office Theme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</dc:title>
  <cp:lastModifiedBy>Ariadna Łada-Maśko</cp:lastModifiedBy>
  <cp:revision>12</cp:revision>
  <cp:lastPrinted>2024-11-08T08:30:32Z</cp:lastPrinted>
  <dcterms:created xsi:type="dcterms:W3CDTF">2006-08-16T00:00:00Z</dcterms:created>
  <dcterms:modified xsi:type="dcterms:W3CDTF">2024-11-17T19:35:11Z</dcterms:modified>
  <dc:identifier>DAFoRvAHkiA</dc:identifier>
</cp:coreProperties>
</file>